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1" d="100"/>
          <a:sy n="71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9CA92B8-D9BA-4385-9168-441C0B7511D3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51E7A3A-C73A-4210-98FB-8EB3B7572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41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7A3A-C73A-4210-98FB-8EB3B75723B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18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E7A3A-C73A-4210-98FB-8EB3B75723B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68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20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27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9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7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99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59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68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05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21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67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86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F635C-87FE-49F5-9B4B-B4C6F5B06AA4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D73F-FA44-4611-9F40-53178FB04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53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45624" cy="3951312"/>
          </a:xfr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Passerelles 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22 juin 2023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Projet d’atelier scientifique – Louis</a:t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========</a:t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Proposition immédiate pour le thème ciel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1844824"/>
            <a:ext cx="8064896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Allez vous balader cet été à la campagne ou mieux, 	en montagne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Profitez d’une belle soirée avec nuit totale et ciel sans 	nuages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Allongez-vous sur le dos et contemplez …la voie 	lactée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pour les voyages spatiaux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600136"/>
              </p:ext>
            </p:extLst>
          </p:nvPr>
        </p:nvGraphicFramePr>
        <p:xfrm>
          <a:off x="2051720" y="1484784"/>
          <a:ext cx="4964782" cy="701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676567" imgH="8020037" progId="Acrobat.Document.DC">
                  <p:embed/>
                </p:oleObj>
              </mc:Choice>
              <mc:Fallback>
                <p:oleObj name="Acrobat Document" r:id="rId3" imgW="5676567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1484784"/>
                        <a:ext cx="4964782" cy="701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6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376264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Louis : 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Talents particulier pour Passerelles ? </a:t>
            </a:r>
            <a:br>
              <a:rPr lang="fr-F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		</a:t>
            </a:r>
            <a:r>
              <a:rPr lang="fr-FR" sz="2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Rien à signaler…</a:t>
            </a:r>
            <a:br>
              <a:rPr lang="fr-FR" sz="2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5616" y="3501008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Partager des connaissances sur certaines</a:t>
            </a:r>
            <a:b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questions scientifiques ? </a:t>
            </a:r>
          </a:p>
          <a:p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      OK </a:t>
            </a:r>
            <a:r>
              <a:rPr lang="fr-FR" sz="20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endParaRPr lang="fr-FR" sz="20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Émoticône 2"/>
          <p:cNvSpPr/>
          <p:nvPr/>
        </p:nvSpPr>
        <p:spPr>
          <a:xfrm>
            <a:off x="3779912" y="4285984"/>
            <a:ext cx="1800200" cy="101522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345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Pourquoi parler de questions scientifiques ?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6901" y="1628800"/>
            <a:ext cx="8064896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science n’est plus bien perçue par le grand public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Désaffection de nos étudiants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Peu de bonnes vulgarisations dans nos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médias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 conditionne largement nos existences et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question plus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 jamais d’actualité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est :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quelle société voulons nous?</a:t>
            </a:r>
            <a:b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Très belles images sur notre monde 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Formation et centres d’intérêt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1772816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Sciences et techniques aéronautiques et spatiales (professionnel)</a:t>
            </a:r>
            <a:b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Astronomie – astrophysique – Histoire de notre univers</a:t>
            </a:r>
            <a:b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terre</a:t>
            </a:r>
            <a:b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L’énergie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Sciences nucléaires (universitaire et CEA)</a:t>
            </a:r>
            <a:br>
              <a:rPr lang="fr-FR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19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Proposition pour Passerelles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700808"/>
            <a:ext cx="82089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Eviter les nouvelles technologies et le « hors-sol »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Aborder des sujets :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peu présentés dans nos médias et mal connus du 	grand public, </a:t>
            </a:r>
            <a:b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en fonction de l’intérêt manifesté par nos 	adhérents.</a:t>
            </a:r>
            <a:b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Présentation par des exposés de 30 à 40 mn suivis de discussion et questions. Fréquence mensuelle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Forme vulgarisation accessible à tous </a:t>
            </a:r>
          </a:p>
          <a:p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Thème « Regards vers le ciel »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213285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Promenade dans le système solaire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Etoiles et galaxies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Comment voyons-nous l’univers aujourd’hui :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les voyages interplanétaires ?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04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Thème « Notre terre »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2132856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Terre : système dynamique de fluides en  interactions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L’histoire du CO2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extraordinaires particularités de la terre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11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Thème « Energie »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1628800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Energie :  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face cachée de la transition énergétique et numérique. Nouvelles dépendances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Mobilités électriques – Batteries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monde de l’énergie nucléaire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Remarques sur la science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916832"/>
            <a:ext cx="792088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 bonne ni mauvaise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C’est l’utilisation qu’on en fait qui compte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Bon que le citoyen soit un minimum informé</a:t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Toujours le lieu du doute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Il y a les faits acquis (la terre est plate, quoique…)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il y a la recherche : remise en question permanente</a:t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L’humain</a:t>
            </a:r>
            <a:r>
              <a:rPr lang="fr-FR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Tendance fâcheuse à le perdre de vue actuellement (</a:t>
            </a:r>
            <a:r>
              <a:rPr lang="fr-FR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transhumanisme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…)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Il n’y a pas l’homme d’un côté et la nature de l’autre</a:t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80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120</Words>
  <Application>Microsoft Office PowerPoint</Application>
  <PresentationFormat>Affichage à l'écran (4:3)</PresentationFormat>
  <Paragraphs>68</Paragraphs>
  <Slides>11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 Office</vt:lpstr>
      <vt:lpstr>Acrobat Document</vt:lpstr>
      <vt:lpstr>          Passerelles               22 juin 2023   Projet d’atelier scientifique – Louis  ========         </vt:lpstr>
      <vt:lpstr>Louis :    Talents particulier pour Passerelles ?      Rien à signaler…     </vt:lpstr>
      <vt:lpstr>Pourquoi parler de questions scientifiques ? </vt:lpstr>
      <vt:lpstr>Formation et centres d’intérêt</vt:lpstr>
      <vt:lpstr>Proposition pour Passerelles</vt:lpstr>
      <vt:lpstr>Thème « Regards vers le ciel »</vt:lpstr>
      <vt:lpstr>Thème « Notre terre »</vt:lpstr>
      <vt:lpstr>Thème « Energie »</vt:lpstr>
      <vt:lpstr>Remarques sur la science </vt:lpstr>
      <vt:lpstr>Proposition immédiate pour le thème ciel </vt:lpstr>
      <vt:lpstr>Et pour les voyages spatiaux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:    Talents particulier pour Passerelles ?     Rien à signaler…</dc:title>
  <dc:creator>louis jacques</dc:creator>
  <cp:lastModifiedBy>louis jacques</cp:lastModifiedBy>
  <cp:revision>27</cp:revision>
  <cp:lastPrinted>2023-06-21T11:16:35Z</cp:lastPrinted>
  <dcterms:created xsi:type="dcterms:W3CDTF">2023-06-19T07:11:40Z</dcterms:created>
  <dcterms:modified xsi:type="dcterms:W3CDTF">2023-06-22T07:11:54Z</dcterms:modified>
</cp:coreProperties>
</file>